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6" r:id="rId3"/>
    <p:sldId id="260" r:id="rId4"/>
    <p:sldId id="261" r:id="rId5"/>
    <p:sldId id="257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8BB80-9F4F-4A6D-9C80-58829AF832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F55D20-91AB-44BA-981C-12AF86F31A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EC82A5-0CAC-47C6-9EB7-0316E18B9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286F5-9B68-4014-8A78-51C2C37A6660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CADDA-7B2B-4672-83F1-2217C1BE1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7341-01D6-4AEE-86A2-7B224F542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B1CE2-1925-41C4-B83D-B08FB6215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949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1CFF8-BC4C-4C8C-958C-C0CE08E97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172CCD-3F52-45E7-93F3-91322F5751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A008B-0F77-4A38-A8C7-92A52B22C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286F5-9B68-4014-8A78-51C2C37A6660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C713C-AB95-4312-9BD6-DD881AA56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F0DEA-B5C8-4270-B592-9D70AA621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B1CE2-1925-41C4-B83D-B08FB6215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243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298420-460C-4595-BAA2-2F33448A48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DCC232-37A3-4744-813B-3232FE5762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84C14-4B1B-4678-A966-7085F2447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286F5-9B68-4014-8A78-51C2C37A6660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2BC8A-1026-4619-B175-F1A58BAA6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00E5A-B314-4954-AC2B-B7D524C38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B1CE2-1925-41C4-B83D-B08FB6215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0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147CA-433D-4F48-87FD-916A26FD4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A6C9E-B668-4336-AA8B-9F0E773E0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9CBA2-FCBA-4505-AE6F-BAD48AF1D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286F5-9B68-4014-8A78-51C2C37A6660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57C56-CA67-4FE6-8C38-97509DF0A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2A1B6-6026-4FFC-A5BF-5555FAA27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B1CE2-1925-41C4-B83D-B08FB6215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958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32E07-27AA-40AB-BCE3-2BE2E2221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0CAD14-019E-4E0B-9572-1F2DAC3D1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03928D-6D92-40D5-9163-D3DC3FF5F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286F5-9B68-4014-8A78-51C2C37A6660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D6172-1911-4C81-BEE3-C6FFF0C71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C14AD-C78D-4F08-8077-9B000D85D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B1CE2-1925-41C4-B83D-B08FB6215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49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D3C92-5047-48F2-AFB6-48D52E775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68DFC-D094-4AD5-A47D-74E3FE1C05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DCF5A8-1DFF-4079-8F76-0D8450BFBF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BD860C-AB7E-49F3-9992-692E8EE46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286F5-9B68-4014-8A78-51C2C37A6660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DC393-F827-47B3-98FA-4010C3C5B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8F830D-42C0-4742-BEA7-C4810C1D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B1CE2-1925-41C4-B83D-B08FB6215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073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EB31F-2B41-46CD-BB33-CA4D1258A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F43C91-6C9D-489E-92A8-2C6E839A9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603D63-1451-4B17-898C-F5E0037BD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5FB548-8706-46C8-802A-0E47433CEC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90EF5B-7758-45E5-947B-4A79AB60C6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C9B012-131F-459E-ADB4-DDE4BD62F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286F5-9B68-4014-8A78-51C2C37A6660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BE3B79-761F-4221-AC34-A0829FAEB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8B6C6B-7941-4D26-BF35-375EECDB5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B1CE2-1925-41C4-B83D-B08FB6215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568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1433A-B1C6-474F-8B71-D6AF7FB5A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BA6F41-6C14-49BE-9C77-B387358C8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286F5-9B68-4014-8A78-51C2C37A6660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C4ACF5-2570-45C9-BB4D-3942CC4CA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018D81-398A-4700-9D16-B753C4357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B1CE2-1925-41C4-B83D-B08FB6215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563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BBB9CE-69E8-48BE-9B10-4CE2B3EC7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286F5-9B68-4014-8A78-51C2C37A6660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E6E9FE-C74B-40F0-A6ED-C48A0E3EE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45AAA1-5E02-4BFE-99CE-870023F48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B1CE2-1925-41C4-B83D-B08FB6215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31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729E3-51F4-4668-9CD0-A8704AE38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BE139-4DF5-432E-A568-4961F5BEA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75F558-3491-4A19-98AC-048AA86FC6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83207E-5D86-4FF7-BD90-A3BAEF232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286F5-9B68-4014-8A78-51C2C37A6660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A80535-39AA-41F8-93FD-6095CED0D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DE215-93AA-4938-9747-4896CBD23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B1CE2-1925-41C4-B83D-B08FB6215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646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027E2-F96D-408E-B182-1FFA5705F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BFE2FD-D9B5-4635-9044-B945F31AE6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914BF6-C4A0-45B8-8A05-A434537E1A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9E1157-DDB1-4D5E-BB3E-8DCC6F612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286F5-9B68-4014-8A78-51C2C37A6660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2E723C-ADD3-47EA-8C2F-F631C893D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1409FE-E6DB-4BCC-9221-4553BD377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B1CE2-1925-41C4-B83D-B08FB6215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85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3D54A0-7805-4B06-9991-DCCA5EFFD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FDBA9A-0B55-4959-BA0D-68315FAD9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CDAF7-39B4-41DA-95E3-468D793FF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286F5-9B68-4014-8A78-51C2C37A6660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BAE89-120A-4F59-9AEB-9313CDF183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25460-3016-4BDC-8B57-6DF1193126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0B1CE2-1925-41C4-B83D-B08FB6215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73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video" Target="../media/media1.mp4"/><Relationship Id="rId7" Type="http://schemas.openxmlformats.org/officeDocument/2006/relationships/image" Target="../media/image1.png"/><Relationship Id="rId2" Type="http://schemas.microsoft.com/office/2007/relationships/media" Target="../media/media1.mp4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7.xml"/><Relationship Id="rId5" Type="http://schemas.openxmlformats.org/officeDocument/2006/relationships/audio" Target="../media/media2.mp3"/><Relationship Id="rId4" Type="http://schemas.microsoft.com/office/2007/relationships/media" Target="../media/media2.mp3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17/06/relationships/model3d" Target="../media/model3d1.glb"/><Relationship Id="rId7" Type="http://schemas.microsoft.com/office/2017/06/relationships/model3d" Target="../media/model3d3.glb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4.png"/><Relationship Id="rId5" Type="http://schemas.microsoft.com/office/2017/06/relationships/model3d" Target="../media/model3d2.glb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microsoft.com/office/2017/06/relationships/model3d" Target="../media/model3d4.glb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nric_laptop_animation">
            <a:hlinkClick r:id="" action="ppaction://media"/>
            <a:extLst>
              <a:ext uri="{FF2B5EF4-FFF2-40B4-BE49-F238E27FC236}">
                <a16:creationId xmlns:a16="http://schemas.microsoft.com/office/drawing/2014/main" id="{E9FB7BDD-CE0F-4318-909F-D8C2F263761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ntro music 10 seconds">
            <a:hlinkClick r:id="" action="ppaction://media"/>
            <a:extLst>
              <a:ext uri="{FF2B5EF4-FFF2-40B4-BE49-F238E27FC236}">
                <a16:creationId xmlns:a16="http://schemas.microsoft.com/office/drawing/2014/main" id="{EF0E9B5B-B32A-4B11-BB34-8B5432AF5381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853116" y="6973747"/>
            <a:ext cx="1417320" cy="14173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8041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8"/>
    </mc:Choice>
    <mc:Fallback xmlns="">
      <p:transition spd="slow" advTm="34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0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083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5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10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B58955-249B-4A70-9738-E55E0CC7103C}"/>
              </a:ext>
            </a:extLst>
          </p:cNvPr>
          <p:cNvSpPr txBox="1"/>
          <p:nvPr/>
        </p:nvSpPr>
        <p:spPr>
          <a:xfrm>
            <a:off x="3204642" y="2353641"/>
            <a:ext cx="5782716" cy="21507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080808"/>
                </a:solidFill>
                <a:ea typeface="+mj-ea"/>
                <a:cs typeface="+mj-cs"/>
              </a:rPr>
              <a:t>Student Assistant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397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22">
        <p:fade/>
      </p:transition>
    </mc:Choice>
    <mc:Fallback xmlns="">
      <p:transition spd="med" advTm="39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1BFE99-FF1C-4081-A97E-44C48B3BDE04}"/>
              </a:ext>
            </a:extLst>
          </p:cNvPr>
          <p:cNvSpPr txBox="1"/>
          <p:nvPr/>
        </p:nvSpPr>
        <p:spPr>
          <a:xfrm>
            <a:off x="6026315" y="5310143"/>
            <a:ext cx="5319431" cy="9721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dirty="0"/>
              <a:t>To make an AI based software to make the online classes run more smoothly and effectively.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C526D66-3621-4347-B1EF-342CBF4D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3466"/>
            <a:ext cx="5393770" cy="6374535"/>
          </a:xfrm>
          <a:custGeom>
            <a:avLst/>
            <a:gdLst>
              <a:gd name="connsiteX0" fmla="*/ 2047752 w 5393770"/>
              <a:gd name="connsiteY0" fmla="*/ 0 h 6374535"/>
              <a:gd name="connsiteX1" fmla="*/ 5393770 w 5393770"/>
              <a:gd name="connsiteY1" fmla="*/ 3346018 h 6374535"/>
              <a:gd name="connsiteX2" fmla="*/ 3642663 w 5393770"/>
              <a:gd name="connsiteY2" fmla="*/ 6288190 h 6374535"/>
              <a:gd name="connsiteX3" fmla="*/ 3463422 w 5393770"/>
              <a:gd name="connsiteY3" fmla="*/ 6374535 h 6374535"/>
              <a:gd name="connsiteX4" fmla="*/ 624279 w 5393770"/>
              <a:gd name="connsiteY4" fmla="*/ 6374535 h 6374535"/>
              <a:gd name="connsiteX5" fmla="*/ 382249 w 5393770"/>
              <a:gd name="connsiteY5" fmla="*/ 6248727 h 6374535"/>
              <a:gd name="connsiteX6" fmla="*/ 143729 w 5393770"/>
              <a:gd name="connsiteY6" fmla="*/ 6097845 h 6374535"/>
              <a:gd name="connsiteX7" fmla="*/ 0 w 5393770"/>
              <a:gd name="connsiteY7" fmla="*/ 5989017 h 6374535"/>
              <a:gd name="connsiteX8" fmla="*/ 0 w 5393770"/>
              <a:gd name="connsiteY8" fmla="*/ 703020 h 6374535"/>
              <a:gd name="connsiteX9" fmla="*/ 143728 w 5393770"/>
              <a:gd name="connsiteY9" fmla="*/ 594191 h 6374535"/>
              <a:gd name="connsiteX10" fmla="*/ 2047752 w 5393770"/>
              <a:gd name="connsiteY10" fmla="*/ 0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93770" h="6374535">
                <a:moveTo>
                  <a:pt x="2047752" y="0"/>
                </a:moveTo>
                <a:cubicBezTo>
                  <a:pt x="3895707" y="0"/>
                  <a:pt x="5393770" y="1498063"/>
                  <a:pt x="5393770" y="3346018"/>
                </a:cubicBezTo>
                <a:cubicBezTo>
                  <a:pt x="5393770" y="4616487"/>
                  <a:pt x="4685701" y="5721578"/>
                  <a:pt x="3642663" y="6288190"/>
                </a:cubicBezTo>
                <a:lnTo>
                  <a:pt x="3463422" y="6374535"/>
                </a:lnTo>
                <a:lnTo>
                  <a:pt x="624279" y="6374535"/>
                </a:lnTo>
                <a:lnTo>
                  <a:pt x="382249" y="6248727"/>
                </a:lnTo>
                <a:cubicBezTo>
                  <a:pt x="300507" y="6201724"/>
                  <a:pt x="220937" y="6151368"/>
                  <a:pt x="143729" y="6097845"/>
                </a:cubicBezTo>
                <a:lnTo>
                  <a:pt x="0" y="5989017"/>
                </a:lnTo>
                <a:lnTo>
                  <a:pt x="0" y="703020"/>
                </a:lnTo>
                <a:lnTo>
                  <a:pt x="143728" y="594191"/>
                </a:lnTo>
                <a:cubicBezTo>
                  <a:pt x="684187" y="219535"/>
                  <a:pt x="1340332" y="0"/>
                  <a:pt x="204775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193166D-DDF1-4F9A-A786-A7AEF537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7373"/>
            <a:ext cx="5229863" cy="6210629"/>
          </a:xfrm>
          <a:custGeom>
            <a:avLst/>
            <a:gdLst>
              <a:gd name="connsiteX0" fmla="*/ 2047751 w 5229863"/>
              <a:gd name="connsiteY0" fmla="*/ 0 h 6210629"/>
              <a:gd name="connsiteX1" fmla="*/ 5229863 w 5229863"/>
              <a:gd name="connsiteY1" fmla="*/ 3182112 h 6210629"/>
              <a:gd name="connsiteX2" fmla="*/ 3286373 w 5229863"/>
              <a:gd name="connsiteY2" fmla="*/ 6114158 h 6210629"/>
              <a:gd name="connsiteX3" fmla="*/ 3022794 w 5229863"/>
              <a:gd name="connsiteY3" fmla="*/ 6210629 h 6210629"/>
              <a:gd name="connsiteX4" fmla="*/ 1077939 w 5229863"/>
              <a:gd name="connsiteY4" fmla="*/ 6210629 h 6210629"/>
              <a:gd name="connsiteX5" fmla="*/ 953634 w 5229863"/>
              <a:gd name="connsiteY5" fmla="*/ 6171135 h 6210629"/>
              <a:gd name="connsiteX6" fmla="*/ 23632 w 5229863"/>
              <a:gd name="connsiteY6" fmla="*/ 5637585 h 6210629"/>
              <a:gd name="connsiteX7" fmla="*/ 0 w 5229863"/>
              <a:gd name="connsiteY7" fmla="*/ 5616107 h 6210629"/>
              <a:gd name="connsiteX8" fmla="*/ 0 w 5229863"/>
              <a:gd name="connsiteY8" fmla="*/ 748118 h 6210629"/>
              <a:gd name="connsiteX9" fmla="*/ 23632 w 5229863"/>
              <a:gd name="connsiteY9" fmla="*/ 726640 h 6210629"/>
              <a:gd name="connsiteX10" fmla="*/ 2047751 w 5229863"/>
              <a:gd name="connsiteY10" fmla="*/ 0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29863" h="6210629">
                <a:moveTo>
                  <a:pt x="2047751" y="0"/>
                </a:moveTo>
                <a:cubicBezTo>
                  <a:pt x="3805183" y="0"/>
                  <a:pt x="5229863" y="1424680"/>
                  <a:pt x="5229863" y="3182112"/>
                </a:cubicBezTo>
                <a:cubicBezTo>
                  <a:pt x="5229863" y="4500186"/>
                  <a:pt x="4428481" y="5631087"/>
                  <a:pt x="3286373" y="6114158"/>
                </a:cubicBezTo>
                <a:lnTo>
                  <a:pt x="3022794" y="6210629"/>
                </a:lnTo>
                <a:lnTo>
                  <a:pt x="1077939" y="6210629"/>
                </a:lnTo>
                <a:lnTo>
                  <a:pt x="953634" y="6171135"/>
                </a:lnTo>
                <a:cubicBezTo>
                  <a:pt x="612471" y="6046219"/>
                  <a:pt x="298661" y="5864559"/>
                  <a:pt x="23632" y="5637585"/>
                </a:cubicBezTo>
                <a:lnTo>
                  <a:pt x="0" y="5616107"/>
                </a:lnTo>
                <a:lnTo>
                  <a:pt x="0" y="748118"/>
                </a:lnTo>
                <a:lnTo>
                  <a:pt x="23632" y="726640"/>
                </a:lnTo>
                <a:cubicBezTo>
                  <a:pt x="573689" y="272693"/>
                  <a:pt x="1278875" y="0"/>
                  <a:pt x="204775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177BCC-4208-4795-8572-4D623BA1E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3763" y="1"/>
            <a:ext cx="4480560" cy="2513993"/>
          </a:xfrm>
          <a:custGeom>
            <a:avLst/>
            <a:gdLst>
              <a:gd name="connsiteX0" fmla="*/ 18382 w 4480560"/>
              <a:gd name="connsiteY0" fmla="*/ 0 h 2513993"/>
              <a:gd name="connsiteX1" fmla="*/ 4462178 w 4480560"/>
              <a:gd name="connsiteY1" fmla="*/ 0 h 2513993"/>
              <a:gd name="connsiteX2" fmla="*/ 4468994 w 4480560"/>
              <a:gd name="connsiteY2" fmla="*/ 44657 h 2513993"/>
              <a:gd name="connsiteX3" fmla="*/ 4480560 w 4480560"/>
              <a:gd name="connsiteY3" fmla="*/ 273713 h 2513993"/>
              <a:gd name="connsiteX4" fmla="*/ 2240280 w 4480560"/>
              <a:gd name="connsiteY4" fmla="*/ 2513993 h 2513993"/>
              <a:gd name="connsiteX5" fmla="*/ 0 w 4480560"/>
              <a:gd name="connsiteY5" fmla="*/ 273713 h 2513993"/>
              <a:gd name="connsiteX6" fmla="*/ 11567 w 4480560"/>
              <a:gd name="connsiteY6" fmla="*/ 44657 h 25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0560" h="2513993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4EE7214-AC05-465E-A501-65AA04EF5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98355" y="2"/>
            <a:ext cx="4151376" cy="2349401"/>
          </a:xfrm>
          <a:custGeom>
            <a:avLst/>
            <a:gdLst>
              <a:gd name="connsiteX0" fmla="*/ 20101 w 4151376"/>
              <a:gd name="connsiteY0" fmla="*/ 0 h 2349401"/>
              <a:gd name="connsiteX1" fmla="*/ 4131276 w 4151376"/>
              <a:gd name="connsiteY1" fmla="*/ 0 h 2349401"/>
              <a:gd name="connsiteX2" fmla="*/ 4140659 w 4151376"/>
              <a:gd name="connsiteY2" fmla="*/ 61486 h 2349401"/>
              <a:gd name="connsiteX3" fmla="*/ 4151376 w 4151376"/>
              <a:gd name="connsiteY3" fmla="*/ 273713 h 2349401"/>
              <a:gd name="connsiteX4" fmla="*/ 2075688 w 4151376"/>
              <a:gd name="connsiteY4" fmla="*/ 2349401 h 2349401"/>
              <a:gd name="connsiteX5" fmla="*/ 0 w 4151376"/>
              <a:gd name="connsiteY5" fmla="*/ 273713 h 2349401"/>
              <a:gd name="connsiteX6" fmla="*/ 10717 w 4151376"/>
              <a:gd name="connsiteY6" fmla="*/ 61486 h 234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C35026-06CA-41AF-91BE-FF4C9B4C7804}"/>
              </a:ext>
            </a:extLst>
          </p:cNvPr>
          <p:cNvSpPr txBox="1"/>
          <p:nvPr/>
        </p:nvSpPr>
        <p:spPr>
          <a:xfrm>
            <a:off x="5497120" y="3554949"/>
            <a:ext cx="750163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72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Title of the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8CB47-B09E-410F-A770-244DEA53737E}"/>
              </a:ext>
            </a:extLst>
          </p:cNvPr>
          <p:cNvSpPr txBox="1"/>
          <p:nvPr/>
        </p:nvSpPr>
        <p:spPr>
          <a:xfrm>
            <a:off x="7195852" y="3085098"/>
            <a:ext cx="7501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600" dirty="0"/>
              <a:t>Student Assistant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845233-8C77-4EEF-899D-153EE9BCD5EB}"/>
              </a:ext>
            </a:extLst>
          </p:cNvPr>
          <p:cNvSpPr txBox="1"/>
          <p:nvPr/>
        </p:nvSpPr>
        <p:spPr>
          <a:xfrm>
            <a:off x="6798232" y="4468951"/>
            <a:ext cx="750163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72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Objective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013431-00BE-41CD-B6A1-B0D06830577D}"/>
              </a:ext>
            </a:extLst>
          </p:cNvPr>
          <p:cNvCxnSpPr>
            <a:cxnSpLocks/>
          </p:cNvCxnSpPr>
          <p:nvPr/>
        </p:nvCxnSpPr>
        <p:spPr>
          <a:xfrm>
            <a:off x="5497120" y="4684479"/>
            <a:ext cx="633220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632557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4001">
        <p159:morph option="byObject"/>
      </p:transition>
    </mc:Choice>
    <mc:Fallback xmlns="">
      <p:transition spd="slow" advTm="140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B58955-249B-4A70-9738-E55E0CC7103C}"/>
              </a:ext>
            </a:extLst>
          </p:cNvPr>
          <p:cNvSpPr txBox="1"/>
          <p:nvPr/>
        </p:nvSpPr>
        <p:spPr>
          <a:xfrm>
            <a:off x="2246051" y="2598003"/>
            <a:ext cx="750163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/>
              <a:t>Synopsis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2963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7"/>
    </mc:Choice>
    <mc:Fallback xmlns="">
      <p:transition spd="slow" advTm="3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A11042E-3624-469E-BB68-92E3BD6F5409}"/>
              </a:ext>
            </a:extLst>
          </p:cNvPr>
          <p:cNvSpPr txBox="1"/>
          <p:nvPr/>
        </p:nvSpPr>
        <p:spPr>
          <a:xfrm>
            <a:off x="4606913" y="116008"/>
            <a:ext cx="319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Home Tab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24417088-DEB6-4F3C-B78E-3AF0FE228CC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96883998"/>
                  </p:ext>
                </p:extLst>
              </p:nvPr>
            </p:nvGraphicFramePr>
            <p:xfrm>
              <a:off x="923278" y="559293"/>
              <a:ext cx="10848512" cy="591252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0848512" cy="5912527"/>
                    </a:xfrm>
                    <a:prstGeom prst="rect">
                      <a:avLst/>
                    </a:prstGeom>
                  </am3d:spPr>
                  <am3d:camera>
                    <am3d:pos x="0" y="0" z="583599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2005962" d="1000000"/>
                    <am3d:preTrans dx="1131202" dy="-3786355" dz="-637103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8110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24417088-DEB6-4F3C-B78E-3AF0FE228C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3278" y="559293"/>
                <a:ext cx="10848512" cy="59125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459D02A2-E5AF-44B6-9FE0-47AAB2D2CD1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75649577"/>
                  </p:ext>
                </p:extLst>
              </p:nvPr>
            </p:nvGraphicFramePr>
            <p:xfrm>
              <a:off x="2293694" y="485340"/>
              <a:ext cx="8107680" cy="613897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8107680" cy="6138979"/>
                    </a:xfrm>
                    <a:prstGeom prst="rect">
                      <a:avLst/>
                    </a:prstGeom>
                  </am3d:spPr>
                  <am3d:camera>
                    <am3d:pos x="0" y="0" z="583265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99000943" d="1000000"/>
                    <am3d:preTrans dx="-2" dy="2" dz="-1078921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08821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459D02A2-E5AF-44B6-9FE0-47AAB2D2CD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93694" y="485340"/>
                <a:ext cx="8107680" cy="6138979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1F776F0-DB95-485F-B753-2D22351390AB}"/>
              </a:ext>
            </a:extLst>
          </p:cNvPr>
          <p:cNvSpPr txBox="1"/>
          <p:nvPr/>
        </p:nvSpPr>
        <p:spPr>
          <a:xfrm>
            <a:off x="4752414" y="116008"/>
            <a:ext cx="319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Timetable Tab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>
                <a:extLst>
                  <a:ext uri="{FF2B5EF4-FFF2-40B4-BE49-F238E27FC236}">
                    <a16:creationId xmlns:a16="http://schemas.microsoft.com/office/drawing/2014/main" id="{7850BE9D-92B1-4E66-9396-57913B67F6E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72424445"/>
                  </p:ext>
                </p:extLst>
              </p:nvPr>
            </p:nvGraphicFramePr>
            <p:xfrm>
              <a:off x="2293694" y="485340"/>
              <a:ext cx="8107680" cy="6138979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8107680" cy="6138979"/>
                    </a:xfrm>
                    <a:prstGeom prst="rect">
                      <a:avLst/>
                    </a:prstGeom>
                  </am3d:spPr>
                  <am3d:camera>
                    <am3d:pos x="0" y="0" z="582582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81088" d="1000000"/>
                    <am3d:preTrans dx="-1" dy="-2" dz="-1167575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08694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>
                <a:extLst>
                  <a:ext uri="{FF2B5EF4-FFF2-40B4-BE49-F238E27FC236}">
                    <a16:creationId xmlns:a16="http://schemas.microsoft.com/office/drawing/2014/main" id="{7850BE9D-92B1-4E66-9396-57913B67F6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93694" y="485340"/>
                <a:ext cx="8107680" cy="6138979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0E6AC2E1-65A6-4160-A5C8-E61928E161B1}"/>
              </a:ext>
            </a:extLst>
          </p:cNvPr>
          <p:cNvSpPr txBox="1"/>
          <p:nvPr/>
        </p:nvSpPr>
        <p:spPr>
          <a:xfrm>
            <a:off x="4897915" y="127172"/>
            <a:ext cx="319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Links Tab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D9E95107-77F9-4283-A376-E6A6FD11306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12330946"/>
                  </p:ext>
                </p:extLst>
              </p:nvPr>
            </p:nvGraphicFramePr>
            <p:xfrm>
              <a:off x="2293695" y="622083"/>
              <a:ext cx="8107680" cy="5912526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8107680" cy="5912526"/>
                    </a:xfrm>
                    <a:prstGeom prst="rect">
                      <a:avLst/>
                    </a:prstGeom>
                  </am3d:spPr>
                  <am3d:camera>
                    <am3d:pos x="0" y="0" z="582507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98005" d="1000000"/>
                    <am3d:preTrans dx="0" dy="-35928" dz="-1077846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08488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D9E95107-77F9-4283-A376-E6A6FD1130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93695" y="622083"/>
                <a:ext cx="8107680" cy="5912526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0C62C018-25E5-4F33-AD90-F409BB4577AB}"/>
              </a:ext>
            </a:extLst>
          </p:cNvPr>
          <p:cNvSpPr txBox="1"/>
          <p:nvPr/>
        </p:nvSpPr>
        <p:spPr>
          <a:xfrm>
            <a:off x="4752414" y="100251"/>
            <a:ext cx="319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Scheduler Tab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738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6909"/>
    </mc:Choice>
    <mc:Fallback xmlns="">
      <p:transition advTm="469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7" presetClass="emph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500000">
                                      <p:cBhvr>
                                        <p:cTn id="2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11022E-16 L -0.22682 -0.00023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4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7" presetClass="emph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500000">
                                      <p:cBhvr>
                                        <p:cTn id="5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96296E-6 L -0.17304 -0.00116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59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7" presetClass="emph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500000">
                                      <p:cBhvr>
                                        <p:cTn id="8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7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34 2.96296E-6 L -0.12474 0.00463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60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7" presetClass="emph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500000">
                                      <p:cBhvr>
                                        <p:cTn id="11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6" dur="2000" fill="hold"/>
                                        <p:tgtEl>
                                          <p:spTgt spid="1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34 7.40741E-7 L -0.07396 0.00718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21" y="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5" grpId="0"/>
      <p:bldP spid="15" grpId="1"/>
      <p:bldP spid="18" grpId="0"/>
      <p:bldP spid="18" grpId="1"/>
      <p:bldP spid="20" grpId="0"/>
      <p:bldP spid="2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6071C7-4DCD-46EE-93E3-1C92A6F37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9698"/>
            <a:ext cx="12192000" cy="47186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1996BD-A798-4B42-8657-6D3FD1727D6D}"/>
              </a:ext>
            </a:extLst>
          </p:cNvPr>
          <p:cNvSpPr txBox="1"/>
          <p:nvPr/>
        </p:nvSpPr>
        <p:spPr>
          <a:xfrm>
            <a:off x="600130" y="149443"/>
            <a:ext cx="750163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/>
              <a:t>App at a glance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4752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825">
        <p:fade/>
      </p:transition>
    </mc:Choice>
    <mc:Fallback xmlns="">
      <p:transition spd="med" advTm="68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4|1.8|1.5|2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5|2.3|3.8|2.4|1.2|2.1|1.9|2.5|2.2|6|1.5|2.8|1.9|4.5|1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</TotalTime>
  <Words>39</Words>
  <Application>Microsoft Office PowerPoint</Application>
  <PresentationFormat>Widescreen</PresentationFormat>
  <Paragraphs>11</Paragraphs>
  <Slides>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Alwyn Joby</dc:creator>
  <cp:lastModifiedBy>richie</cp:lastModifiedBy>
  <cp:revision>30</cp:revision>
  <dcterms:created xsi:type="dcterms:W3CDTF">2021-06-05T11:17:03Z</dcterms:created>
  <dcterms:modified xsi:type="dcterms:W3CDTF">2021-06-07T05:10:21Z</dcterms:modified>
</cp:coreProperties>
</file>